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B5C469-B761-496F-952F-0E7D4BC358E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5C0C1F-8820-4202-94B8-8E49296E68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894309-9839-404A-81C3-C99142025C2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69E3E7-63A2-4032-AB2D-2A70632F3FF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F9BD11-3BDF-4255-9660-5DD0C584351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9C7639-C3B5-45F3-B599-78E5AD47DB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4B1A0D-7231-47FF-B1A7-1A96BF6A27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18E7DB-8AA5-4DDA-932A-E09CD7A7C0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33B48F-64F9-47C3-B7C9-4AB3A0169CC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7EBCCE-7234-4CF0-BF64-AD0DB3F8E9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797D7C-60E0-400B-A58E-E779F7B06E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78E3D0-1A1D-4175-A55A-18AECC5C75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2F8A605-C9C4-4668-B013-DD504DFCA97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4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9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97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2024-09-02T16:38:09Z</dcterms:modified>
  <cp:revision>16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